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2"/>
  </p:notesMasterIdLst>
  <p:sldIdLst>
    <p:sldId id="264" r:id="rId2"/>
    <p:sldId id="258" r:id="rId3"/>
    <p:sldId id="273" r:id="rId4"/>
    <p:sldId id="272" r:id="rId5"/>
    <p:sldId id="279" r:id="rId6"/>
    <p:sldId id="275" r:id="rId7"/>
    <p:sldId id="268" r:id="rId8"/>
    <p:sldId id="274" r:id="rId9"/>
    <p:sldId id="277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2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2C508-3E78-4417-BD85-6EC46E001970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BA5DE-65FD-4264-8761-1C3C68E42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2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A5DE-65FD-4264-8761-1C3C68E421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6441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8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3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2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8521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0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8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430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09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5BCBF14-1F51-4179-91AE-23EF6F387931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494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ctions/early-access-program/fopa/v2/reference/inventory-schema?authuser=6&amp;refresh=1#Service" TargetMode="External"/><Relationship Id="rId2" Type="http://schemas.openxmlformats.org/officeDocument/2006/relationships/hyperlink" Target="https://developers.google.com/actions/early-access-program/fopa/v2/reference/inventory-schema?authuser=6&amp;refresh=1#Restaur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google.com/actions/early-access-program/fopa/v2/build-with-preview/implement-submit-order?authuser=6&amp;refresh=1" TargetMode="External"/><Relationship Id="rId5" Type="http://schemas.openxmlformats.org/officeDocument/2006/relationships/hyperlink" Target="https://developers.google.com/actions/early-access-program/fopa/v2/build-with-preview/implement-checkout?authuser=6&amp;refresh=1" TargetMode="External"/><Relationship Id="rId4" Type="http://schemas.openxmlformats.org/officeDocument/2006/relationships/hyperlink" Target="https://developers.google.com/actions/early-access-program/fopa/v2/reference/inventory-schema?authuser=6&amp;refresh=1#Menu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6182" y="2641687"/>
            <a:ext cx="8736495" cy="105473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Market Place - MVP AWS Serverless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99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F3BE31-AAB6-B046-9FFC-B3DED9C7A9FC}"/>
              </a:ext>
            </a:extLst>
          </p:cNvPr>
          <p:cNvSpPr/>
          <p:nvPr/>
        </p:nvSpPr>
        <p:spPr>
          <a:xfrm>
            <a:off x="1829879" y="1949668"/>
            <a:ext cx="3362231" cy="31630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58B434-4600-114A-87D5-6BF3E6F1D72B}"/>
              </a:ext>
            </a:extLst>
          </p:cNvPr>
          <p:cNvSpPr/>
          <p:nvPr/>
        </p:nvSpPr>
        <p:spPr>
          <a:xfrm>
            <a:off x="7896061" y="1949668"/>
            <a:ext cx="3362231" cy="31630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E4B1F6-6669-8B42-9695-F345A835BC2F}"/>
              </a:ext>
            </a:extLst>
          </p:cNvPr>
          <p:cNvSpPr/>
          <p:nvPr/>
        </p:nvSpPr>
        <p:spPr>
          <a:xfrm>
            <a:off x="4862970" y="368148"/>
            <a:ext cx="3362231" cy="31630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27A4-3010-CF44-B124-5132DEDEBE0A}"/>
              </a:ext>
            </a:extLst>
          </p:cNvPr>
          <p:cNvSpPr txBox="1"/>
          <p:nvPr/>
        </p:nvSpPr>
        <p:spPr>
          <a:xfrm>
            <a:off x="5754757" y="11926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Food Ordering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E4089-21AF-4641-9E91-5286AF073C13}"/>
              </a:ext>
            </a:extLst>
          </p:cNvPr>
          <p:cNvSpPr txBox="1"/>
          <p:nvPr/>
        </p:nvSpPr>
        <p:spPr>
          <a:xfrm>
            <a:off x="2613754" y="2685342"/>
            <a:ext cx="17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 Feeds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F04C0-A662-BE43-8A38-DB889E9E27AC}"/>
              </a:ext>
            </a:extLst>
          </p:cNvPr>
          <p:cNvSpPr txBox="1"/>
          <p:nvPr/>
        </p:nvSpPr>
        <p:spPr>
          <a:xfrm>
            <a:off x="8757409" y="2685342"/>
            <a:ext cx="19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Fulfillment 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AC0FF-C853-5248-A8AC-ACD284739696}"/>
              </a:ext>
            </a:extLst>
          </p:cNvPr>
          <p:cNvSpPr txBox="1"/>
          <p:nvPr/>
        </p:nvSpPr>
        <p:spPr>
          <a:xfrm>
            <a:off x="2679280" y="3415322"/>
            <a:ext cx="18526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Restaurant entity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 entity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 entity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148FB-CE5E-BD46-97B9-B8235EA3996D}"/>
              </a:ext>
            </a:extLst>
          </p:cNvPr>
          <p:cNvSpPr txBox="1"/>
          <p:nvPr/>
        </p:nvSpPr>
        <p:spPr>
          <a:xfrm>
            <a:off x="8757409" y="3736553"/>
            <a:ext cx="2068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Checkout Action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SubmitOrder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3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071160" y="230925"/>
            <a:ext cx="5984484" cy="546440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7900" y="2934962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API Gateway</a:t>
            </a:r>
          </a:p>
          <a:p>
            <a:pPr algn="ctr"/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14" y="167370"/>
            <a:ext cx="694473" cy="298456"/>
          </a:xfrm>
          <a:prstGeom prst="rect">
            <a:avLst/>
          </a:prstGeom>
        </p:spPr>
      </p:pic>
      <p:sp>
        <p:nvSpPr>
          <p:cNvPr id="18" name="Cloud 17"/>
          <p:cNvSpPr/>
          <p:nvPr/>
        </p:nvSpPr>
        <p:spPr>
          <a:xfrm>
            <a:off x="-503" y="2331542"/>
            <a:ext cx="949388" cy="68976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MP Clients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38" y="2295169"/>
            <a:ext cx="544780" cy="6530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41271" y="2927205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CloudFront</a:t>
            </a:r>
          </a:p>
          <a:p>
            <a:pPr algn="ctr"/>
            <a:r>
              <a:rPr lang="en-US" sz="1000" b="1" dirty="0"/>
              <a:t>(CDN)</a:t>
            </a:r>
            <a:endParaRPr lang="en-US" b="1" dirty="0"/>
          </a:p>
        </p:txBody>
      </p:sp>
      <p:cxnSp>
        <p:nvCxnSpPr>
          <p:cNvPr id="46" name="Straight Arrow Connector 45"/>
          <p:cNvCxnSpPr>
            <a:stCxn id="24" idx="3"/>
            <a:endCxn id="12" idx="1"/>
          </p:cNvCxnSpPr>
          <p:nvPr/>
        </p:nvCxnSpPr>
        <p:spPr>
          <a:xfrm>
            <a:off x="2386518" y="2621718"/>
            <a:ext cx="346403" cy="23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11261" y="873167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5569144" y="1753644"/>
            <a:ext cx="809695" cy="1636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1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C45C54-4D74-4AD3-A978-439ABE38EC4D}"/>
              </a:ext>
            </a:extLst>
          </p:cNvPr>
          <p:cNvGrpSpPr/>
          <p:nvPr/>
        </p:nvGrpSpPr>
        <p:grpSpPr>
          <a:xfrm>
            <a:off x="4261510" y="1470576"/>
            <a:ext cx="1269134" cy="738173"/>
            <a:chOff x="5220177" y="2662905"/>
            <a:chExt cx="1269134" cy="738173"/>
          </a:xfrm>
        </p:grpSpPr>
        <p:sp>
          <p:nvSpPr>
            <p:cNvPr id="157" name="Rounded Rectangle 156"/>
            <p:cNvSpPr/>
            <p:nvPr/>
          </p:nvSpPr>
          <p:spPr>
            <a:xfrm>
              <a:off x="5220177" y="2662905"/>
              <a:ext cx="1269134" cy="73817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2" y="2742763"/>
              <a:ext cx="347018" cy="360626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5248226" y="3139160"/>
              <a:ext cx="1234700" cy="1373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100" b="1" dirty="0"/>
                <a:t>AWS Lambda</a:t>
              </a:r>
            </a:p>
          </p:txBody>
        </p:sp>
      </p:grpSp>
      <p:sp>
        <p:nvSpPr>
          <p:cNvPr id="112" name="Rounded Rectangle 111"/>
          <p:cNvSpPr/>
          <p:nvPr/>
        </p:nvSpPr>
        <p:spPr>
          <a:xfrm>
            <a:off x="3849375" y="465826"/>
            <a:ext cx="2216363" cy="420507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76" y="316137"/>
            <a:ext cx="599170" cy="305912"/>
          </a:xfrm>
          <a:prstGeom prst="rect">
            <a:avLst/>
          </a:prstGeom>
        </p:spPr>
      </p:pic>
      <p:sp>
        <p:nvSpPr>
          <p:cNvPr id="129" name="Rounded Rectangle 128"/>
          <p:cNvSpPr/>
          <p:nvPr/>
        </p:nvSpPr>
        <p:spPr>
          <a:xfrm>
            <a:off x="4266503" y="3213732"/>
            <a:ext cx="845997" cy="93282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41" y="3284062"/>
            <a:ext cx="373505" cy="393085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330513" y="3736644"/>
            <a:ext cx="760295" cy="634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CloudWatch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8186444" y="5024697"/>
            <a:ext cx="967145" cy="51087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50787" y="3745244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</p:txBody>
      </p:sp>
      <p:sp useBgFill="1">
        <p:nvSpPr>
          <p:cNvPr id="150" name="Rounded Rectangle 149"/>
          <p:cNvSpPr/>
          <p:nvPr/>
        </p:nvSpPr>
        <p:spPr>
          <a:xfrm>
            <a:off x="6484836" y="466953"/>
            <a:ext cx="1038151" cy="4102776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53" y="897747"/>
            <a:ext cx="544780" cy="518962"/>
          </a:xfrm>
          <a:prstGeom prst="rect">
            <a:avLst/>
          </a:prstGeom>
        </p:spPr>
      </p:pic>
      <p:sp>
        <p:nvSpPr>
          <p:cNvPr id="193" name="TextBox 192"/>
          <p:cNvSpPr txBox="1"/>
          <p:nvPr/>
        </p:nvSpPr>
        <p:spPr>
          <a:xfrm>
            <a:off x="6593348" y="1475306"/>
            <a:ext cx="894752" cy="1235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</a:t>
            </a:r>
            <a:br>
              <a:rPr lang="en-US" sz="1000" b="1" dirty="0"/>
            </a:br>
            <a:r>
              <a:rPr lang="en-US" sz="1000" b="1" dirty="0"/>
              <a:t>SQS</a:t>
            </a:r>
            <a:endParaRPr lang="en-US" b="1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9" y="2948267"/>
            <a:ext cx="521367" cy="498895"/>
          </a:xfrm>
          <a:prstGeom prst="rect">
            <a:avLst/>
          </a:prstGeom>
        </p:spPr>
      </p:pic>
      <p:sp>
        <p:nvSpPr>
          <p:cNvPr id="195" name="TextBox 194"/>
          <p:cNvSpPr txBox="1"/>
          <p:nvPr/>
        </p:nvSpPr>
        <p:spPr>
          <a:xfrm>
            <a:off x="10697728" y="3990967"/>
            <a:ext cx="894752" cy="1235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</p:txBody>
      </p:sp>
      <p:sp>
        <p:nvSpPr>
          <p:cNvPr id="215" name="Rounded Rectangle 214"/>
          <p:cNvSpPr/>
          <p:nvPr/>
        </p:nvSpPr>
        <p:spPr>
          <a:xfrm>
            <a:off x="3979915" y="5041105"/>
            <a:ext cx="1778215" cy="49446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        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Cloud Formation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4333" y="5084848"/>
            <a:ext cx="334299" cy="373751"/>
          </a:xfrm>
          <a:prstGeom prst="rect">
            <a:avLst/>
          </a:prstGeom>
        </p:spPr>
      </p:pic>
      <p:sp>
        <p:nvSpPr>
          <p:cNvPr id="171" name="Left-Right Arrow 170"/>
          <p:cNvSpPr/>
          <p:nvPr/>
        </p:nvSpPr>
        <p:spPr>
          <a:xfrm>
            <a:off x="6088451" y="2295169"/>
            <a:ext cx="420440" cy="184942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02" y="3886778"/>
            <a:ext cx="349373" cy="604064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2765985" y="4537997"/>
            <a:ext cx="64008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IAM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8130177" y="1380955"/>
            <a:ext cx="1041110" cy="90899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313937" y="1501309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br>
              <a:rPr lang="en-US" sz="1000" b="1" dirty="0"/>
            </a:br>
            <a:endParaRPr lang="en-US" b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128107" y="1989983"/>
            <a:ext cx="113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Atlas MongoDB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3401545" y="3006116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br>
              <a:rPr lang="en-US" sz="1000" b="1" dirty="0"/>
            </a:br>
            <a:endParaRPr lang="en-US" b="1" dirty="0"/>
          </a:p>
        </p:txBody>
      </p:sp>
      <p:sp>
        <p:nvSpPr>
          <p:cNvPr id="244" name="Rounded Rectangle 243"/>
          <p:cNvSpPr/>
          <p:nvPr/>
        </p:nvSpPr>
        <p:spPr>
          <a:xfrm>
            <a:off x="2745132" y="3750553"/>
            <a:ext cx="681787" cy="113273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710970" y="5421008"/>
            <a:ext cx="84317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551352" y="6537702"/>
            <a:ext cx="4433264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Helvetica Neue"/>
              <a:cs typeface="Helvetica Neue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551538" y="829025"/>
            <a:ext cx="1122661" cy="103851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9" name="Up Arrow 248"/>
          <p:cNvSpPr/>
          <p:nvPr/>
        </p:nvSpPr>
        <p:spPr>
          <a:xfrm>
            <a:off x="4603362" y="4686848"/>
            <a:ext cx="354194" cy="340393"/>
          </a:xfrm>
          <a:prstGeom prst="upArrow">
            <a:avLst>
              <a:gd name="adj1" fmla="val 50000"/>
              <a:gd name="adj2" fmla="val 5610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5664759" y="594874"/>
            <a:ext cx="1803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8364563" y="2311374"/>
            <a:ext cx="238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Data 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8367466" y="5541439"/>
            <a:ext cx="129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CI/CD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668775" y="4891080"/>
            <a:ext cx="1111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Security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3919328" y="4114365"/>
            <a:ext cx="1899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Monitoring</a:t>
            </a:r>
            <a:r>
              <a:rPr lang="en-US" sz="1400" b="1" dirty="0">
                <a:solidFill>
                  <a:srgbClr val="C00000"/>
                </a:solidFill>
              </a:rPr>
              <a:t> &amp; Analytics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56563" y="4401449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endParaRPr lang="en-US" sz="1100" b="1" dirty="0">
              <a:latin typeface="Helvetica Neue"/>
              <a:cs typeface="Helvetica Neue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62711" y="4217957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endParaRPr lang="en-US" sz="1100" b="1" dirty="0">
              <a:latin typeface="Helvetica Neue"/>
              <a:cs typeface="Helvetica Neue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6320347" y="4587858"/>
            <a:ext cx="1735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Messaging/Workflow</a:t>
            </a:r>
          </a:p>
        </p:txBody>
      </p:sp>
      <p:sp>
        <p:nvSpPr>
          <p:cNvPr id="315" name="Left-Right Arrow 314"/>
          <p:cNvSpPr/>
          <p:nvPr/>
        </p:nvSpPr>
        <p:spPr>
          <a:xfrm>
            <a:off x="3453953" y="4081093"/>
            <a:ext cx="408535" cy="21543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0" name="Picture 14" descr="Image result for mongod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09" y="1475626"/>
            <a:ext cx="836689" cy="5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4731607" y="4197100"/>
            <a:ext cx="886089" cy="1103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1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5739679" y="4224522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5648536" y="2025186"/>
            <a:ext cx="63093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900" b="1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19" y="880777"/>
            <a:ext cx="409433" cy="486201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625580" y="1384423"/>
            <a:ext cx="99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Helvetica Neue"/>
                <a:cs typeface="Helvetica Neue"/>
              </a:rPr>
              <a:t>Amazon </a:t>
            </a:r>
            <a:br>
              <a:rPr lang="en-US" sz="800" b="1" dirty="0">
                <a:latin typeface="Helvetica Neue"/>
                <a:cs typeface="Helvetica Neue"/>
              </a:rPr>
            </a:br>
            <a:r>
              <a:rPr lang="en-US" sz="800" b="1" dirty="0">
                <a:latin typeface="Helvetica Neue"/>
                <a:cs typeface="Helvetica Neue"/>
              </a:rPr>
              <a:t>Route 53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21" y="2311204"/>
            <a:ext cx="521366" cy="625640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4257725" y="1678600"/>
            <a:ext cx="894752" cy="1235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br>
              <a:rPr lang="en-US" sz="1000" b="1" dirty="0"/>
            </a:b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EC468-F1C2-C94B-AE0B-BEF2C35AB1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77" y="2428775"/>
            <a:ext cx="439024" cy="495300"/>
          </a:xfrm>
          <a:prstGeom prst="rect">
            <a:avLst/>
          </a:prstGeom>
        </p:spPr>
      </p:pic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0C2249F-942F-D44B-934B-6ADF270759AB}"/>
              </a:ext>
            </a:extLst>
          </p:cNvPr>
          <p:cNvCxnSpPr/>
          <p:nvPr/>
        </p:nvCxnSpPr>
        <p:spPr>
          <a:xfrm>
            <a:off x="948885" y="2652641"/>
            <a:ext cx="26788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F8171F-D299-524A-B50B-10C40F57C47E}"/>
              </a:ext>
            </a:extLst>
          </p:cNvPr>
          <p:cNvCxnSpPr/>
          <p:nvPr/>
        </p:nvCxnSpPr>
        <p:spPr>
          <a:xfrm>
            <a:off x="1607329" y="2665661"/>
            <a:ext cx="26788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3E9DB18-62CF-7841-9369-AC3B5ABA05D9}"/>
              </a:ext>
            </a:extLst>
          </p:cNvPr>
          <p:cNvCxnSpPr>
            <a:cxnSpLocks/>
            <a:stCxn id="157" idx="1"/>
            <a:endCxn id="12" idx="3"/>
          </p:cNvCxnSpPr>
          <p:nvPr/>
        </p:nvCxnSpPr>
        <p:spPr>
          <a:xfrm flipH="1">
            <a:off x="3254287" y="1839663"/>
            <a:ext cx="1007223" cy="78436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834946-8C15-DA48-93B9-367450200B1D}"/>
              </a:ext>
            </a:extLst>
          </p:cNvPr>
          <p:cNvSpPr txBox="1"/>
          <p:nvPr/>
        </p:nvSpPr>
        <p:spPr>
          <a:xfrm flipH="1">
            <a:off x="1094288" y="2902548"/>
            <a:ext cx="76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Apigee API Gateway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6F0843-5FCD-A345-8CF4-CDF425CC9507}"/>
              </a:ext>
            </a:extLst>
          </p:cNvPr>
          <p:cNvSpPr txBox="1"/>
          <p:nvPr/>
        </p:nvSpPr>
        <p:spPr>
          <a:xfrm>
            <a:off x="6493827" y="3523869"/>
            <a:ext cx="106215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000" b="1"/>
            </a:lvl1pPr>
          </a:lstStyle>
          <a:p>
            <a:r>
              <a:rPr lang="en-US" dirty="0"/>
              <a:t>Amazon</a:t>
            </a:r>
            <a:br>
              <a:rPr lang="en-US" dirty="0"/>
            </a:br>
            <a:r>
              <a:rPr lang="en-US" dirty="0"/>
              <a:t>SNS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5D840E0-0F88-DE4D-8C5A-52ABC4079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62" y="3931544"/>
            <a:ext cx="805771" cy="65631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6250862-2D35-BF4F-A4A2-441234FDB3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00" y="5084848"/>
            <a:ext cx="818232" cy="36128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9C1D806-4E05-3840-B43D-E4224C9660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73" y="902394"/>
            <a:ext cx="1061724" cy="909480"/>
          </a:xfrm>
          <a:prstGeom prst="rect">
            <a:avLst/>
          </a:prstGeom>
        </p:spPr>
      </p:pic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9007F5E-EA93-864E-A67F-B60FE66BD2D0}"/>
              </a:ext>
            </a:extLst>
          </p:cNvPr>
          <p:cNvCxnSpPr>
            <a:cxnSpLocks/>
            <a:endCxn id="128" idx="3"/>
          </p:cNvCxnSpPr>
          <p:nvPr/>
        </p:nvCxnSpPr>
        <p:spPr>
          <a:xfrm flipH="1" flipV="1">
            <a:off x="3674199" y="1348283"/>
            <a:ext cx="560148" cy="495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0B38A92-601D-494A-ADC8-74C97F2A54C1}"/>
              </a:ext>
            </a:extLst>
          </p:cNvPr>
          <p:cNvCxnSpPr>
            <a:cxnSpLocks/>
            <a:stCxn id="129" idx="0"/>
            <a:endCxn id="157" idx="2"/>
          </p:cNvCxnSpPr>
          <p:nvPr/>
        </p:nvCxnSpPr>
        <p:spPr>
          <a:xfrm flipV="1">
            <a:off x="4689502" y="2208749"/>
            <a:ext cx="206575" cy="100498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77C008C8-EFC3-0145-98B3-A93544799010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5530644" y="1839663"/>
            <a:ext cx="2585385" cy="2787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A32D6FAC-A22F-0143-BBDC-89008E3F4459}"/>
              </a:ext>
            </a:extLst>
          </p:cNvPr>
          <p:cNvSpPr/>
          <p:nvPr/>
        </p:nvSpPr>
        <p:spPr>
          <a:xfrm>
            <a:off x="9660085" y="82195"/>
            <a:ext cx="2425748" cy="6055272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78AB3B3-FCC5-F840-8CE6-D90DB8CF1EA6}"/>
              </a:ext>
            </a:extLst>
          </p:cNvPr>
          <p:cNvCxnSpPr>
            <a:cxnSpLocks/>
          </p:cNvCxnSpPr>
          <p:nvPr/>
        </p:nvCxnSpPr>
        <p:spPr>
          <a:xfrm>
            <a:off x="5133873" y="2192593"/>
            <a:ext cx="330231" cy="14930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76E8C6D9-164D-DA48-BB82-CF2C91BD5082}"/>
              </a:ext>
            </a:extLst>
          </p:cNvPr>
          <p:cNvCxnSpPr>
            <a:cxnSpLocks/>
          </p:cNvCxnSpPr>
          <p:nvPr/>
        </p:nvCxnSpPr>
        <p:spPr>
          <a:xfrm>
            <a:off x="5444866" y="3661673"/>
            <a:ext cx="2756939" cy="5578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C4FEDF2F-58A8-ED47-B859-C0BFD2E73DE1}"/>
              </a:ext>
            </a:extLst>
          </p:cNvPr>
          <p:cNvCxnSpPr>
            <a:cxnSpLocks/>
            <a:stCxn id="152" idx="1"/>
          </p:cNvCxnSpPr>
          <p:nvPr/>
        </p:nvCxnSpPr>
        <p:spPr>
          <a:xfrm flipH="1">
            <a:off x="5753036" y="5280134"/>
            <a:ext cx="2433408" cy="820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FC635D47-C8C1-6F48-9C36-11DF877DCFC4}"/>
              </a:ext>
            </a:extLst>
          </p:cNvPr>
          <p:cNvSpPr/>
          <p:nvPr/>
        </p:nvSpPr>
        <p:spPr>
          <a:xfrm>
            <a:off x="1129907" y="82194"/>
            <a:ext cx="8181231" cy="6184891"/>
          </a:xfrm>
          <a:prstGeom prst="roundRect">
            <a:avLst>
              <a:gd name="adj" fmla="val 9818"/>
            </a:avLst>
          </a:prstGeom>
          <a:noFill/>
          <a:ln w="2222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D6E4A1-85CB-2848-A54E-9E504CA6EB8A}"/>
              </a:ext>
            </a:extLst>
          </p:cNvPr>
          <p:cNvSpPr txBox="1"/>
          <p:nvPr/>
        </p:nvSpPr>
        <p:spPr>
          <a:xfrm>
            <a:off x="5964090" y="5941452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 Place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6C6633-2D03-9F45-9E6D-4325CBD2280F}"/>
              </a:ext>
            </a:extLst>
          </p:cNvPr>
          <p:cNvSpPr txBox="1"/>
          <p:nvPr/>
        </p:nvSpPr>
        <p:spPr>
          <a:xfrm>
            <a:off x="11128495" y="5813901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7Now</a:t>
            </a:r>
          </a:p>
        </p:txBody>
      </p:sp>
      <p:sp>
        <p:nvSpPr>
          <p:cNvPr id="245" name="Left-Right Arrow 244">
            <a:extLst>
              <a:ext uri="{FF2B5EF4-FFF2-40B4-BE49-F238E27FC236}">
                <a16:creationId xmlns:a16="http://schemas.microsoft.com/office/drawing/2014/main" id="{BEC6E0FB-9296-AF47-BE50-41478F683817}"/>
              </a:ext>
            </a:extLst>
          </p:cNvPr>
          <p:cNvSpPr/>
          <p:nvPr/>
        </p:nvSpPr>
        <p:spPr>
          <a:xfrm>
            <a:off x="9311138" y="2815119"/>
            <a:ext cx="393298" cy="206188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B078FF-4421-9F48-993E-444E1C82B95F}"/>
              </a:ext>
            </a:extLst>
          </p:cNvPr>
          <p:cNvGrpSpPr/>
          <p:nvPr/>
        </p:nvGrpSpPr>
        <p:grpSpPr>
          <a:xfrm>
            <a:off x="10252391" y="2405264"/>
            <a:ext cx="1269134" cy="944440"/>
            <a:chOff x="5220177" y="2662905"/>
            <a:chExt cx="1269134" cy="738173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22FF66B-B562-294D-A038-BA2FCFB4843B}"/>
                </a:ext>
              </a:extLst>
            </p:cNvPr>
            <p:cNvSpPr/>
            <p:nvPr/>
          </p:nvSpPr>
          <p:spPr>
            <a:xfrm>
              <a:off x="5220177" y="2662905"/>
              <a:ext cx="1269134" cy="73817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26FEA1-105D-5B4A-8E31-B0677155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2" y="2742763"/>
              <a:ext cx="347018" cy="36062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651AA3A-34D1-1243-A457-E63ED483FA97}"/>
                </a:ext>
              </a:extLst>
            </p:cNvPr>
            <p:cNvSpPr txBox="1"/>
            <p:nvPr/>
          </p:nvSpPr>
          <p:spPr>
            <a:xfrm>
              <a:off x="5248226" y="3139160"/>
              <a:ext cx="1234700" cy="1373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100" b="1" dirty="0"/>
                <a:t>AWS Lambda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4EACAA4E-D3B9-EC41-92AE-2585FDCD9B1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9" y="6418127"/>
            <a:ext cx="459068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8FA16-01DF-5C43-AD6E-690F18E3ED5D}"/>
              </a:ext>
            </a:extLst>
          </p:cNvPr>
          <p:cNvSpPr txBox="1"/>
          <p:nvPr/>
        </p:nvSpPr>
        <p:spPr>
          <a:xfrm>
            <a:off x="9190451" y="6495671"/>
            <a:ext cx="191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– Batch Server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008BC9A-B5AE-EC4C-9E18-5C284BBB3477}"/>
              </a:ext>
            </a:extLst>
          </p:cNvPr>
          <p:cNvSpPr/>
          <p:nvPr/>
        </p:nvSpPr>
        <p:spPr>
          <a:xfrm flipV="1">
            <a:off x="8713075" y="6360971"/>
            <a:ext cx="2498259" cy="486253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DC056-0BC1-C542-82EB-32BB7500D090}"/>
              </a:ext>
            </a:extLst>
          </p:cNvPr>
          <p:cNvCxnSpPr>
            <a:cxnSpLocks/>
          </p:cNvCxnSpPr>
          <p:nvPr/>
        </p:nvCxnSpPr>
        <p:spPr>
          <a:xfrm flipH="1" flipV="1">
            <a:off x="856563" y="6690630"/>
            <a:ext cx="7856514" cy="88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B9DD105-F8BE-6A49-B229-B0543A839135}"/>
              </a:ext>
            </a:extLst>
          </p:cNvPr>
          <p:cNvCxnSpPr>
            <a:cxnSpLocks/>
          </p:cNvCxnSpPr>
          <p:nvPr/>
        </p:nvCxnSpPr>
        <p:spPr>
          <a:xfrm flipV="1">
            <a:off x="856563" y="2815120"/>
            <a:ext cx="0" cy="387551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840CB3-93FB-5741-B019-33B41DB5AEDD}"/>
              </a:ext>
            </a:extLst>
          </p:cNvPr>
          <p:cNvSpPr txBox="1"/>
          <p:nvPr/>
        </p:nvSpPr>
        <p:spPr>
          <a:xfrm>
            <a:off x="792243" y="6410023"/>
            <a:ext cx="5202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 Data (Catalog, Store details, Delivery Providers, settlement file)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18484EB-8715-044C-938F-6DC02D629291}"/>
              </a:ext>
            </a:extLst>
          </p:cNvPr>
          <p:cNvCxnSpPr>
            <a:cxnSpLocks/>
            <a:stCxn id="229" idx="2"/>
          </p:cNvCxnSpPr>
          <p:nvPr/>
        </p:nvCxnSpPr>
        <p:spPr>
          <a:xfrm flipH="1">
            <a:off x="10652426" y="6137467"/>
            <a:ext cx="220533" cy="20572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DD6039-C4F3-834C-8AF9-C376CD506980}"/>
              </a:ext>
            </a:extLst>
          </p:cNvPr>
          <p:cNvSpPr txBox="1"/>
          <p:nvPr/>
        </p:nvSpPr>
        <p:spPr>
          <a:xfrm>
            <a:off x="7593496" y="2166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0CC74-A8EF-6647-B209-141EFCEC356E}"/>
              </a:ext>
            </a:extLst>
          </p:cNvPr>
          <p:cNvSpPr txBox="1"/>
          <p:nvPr/>
        </p:nvSpPr>
        <p:spPr>
          <a:xfrm>
            <a:off x="8438322" y="297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5383408B-6271-7B4B-B22E-CAC3B42F4876}"/>
              </a:ext>
            </a:extLst>
          </p:cNvPr>
          <p:cNvSpPr/>
          <p:nvPr/>
        </p:nvSpPr>
        <p:spPr>
          <a:xfrm>
            <a:off x="10407547" y="4140096"/>
            <a:ext cx="1113978" cy="114003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5" name="Picture 14" descr="Image result for mongodb">
            <a:extLst>
              <a:ext uri="{FF2B5EF4-FFF2-40B4-BE49-F238E27FC236}">
                <a16:creationId xmlns:a16="http://schemas.microsoft.com/office/drawing/2014/main" id="{74BD7367-85C5-3F46-8D6C-D4F20D0B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987" y="4383791"/>
            <a:ext cx="836689" cy="5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44667-B0DE-A547-B5C6-BE660EFE4699}"/>
              </a:ext>
            </a:extLst>
          </p:cNvPr>
          <p:cNvSpPr txBox="1"/>
          <p:nvPr/>
        </p:nvSpPr>
        <p:spPr>
          <a:xfrm>
            <a:off x="10397526" y="491080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Atlas</a:t>
            </a:r>
            <a:r>
              <a:rPr lang="en-US" b="1" dirty="0"/>
              <a:t> </a:t>
            </a:r>
            <a:r>
              <a:rPr lang="en-US" sz="1100" b="1" dirty="0"/>
              <a:t>MongoDB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0439F96-090E-AA4D-AF3F-240709558C09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176300" y="6263420"/>
            <a:ext cx="536775" cy="34067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3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238" y="2815229"/>
            <a:ext cx="5624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ea typeface="+mj-ea"/>
                <a:cs typeface="+mj-cs"/>
              </a:rPr>
              <a:t>List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58256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97978" y="3271686"/>
            <a:ext cx="759994" cy="144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  <a:p>
            <a:pPr algn="ctr"/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2823107" y="978506"/>
            <a:ext cx="268675" cy="415319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REST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05490" y="1023532"/>
            <a:ext cx="2818021" cy="2553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Catalog Services (Batch &amp; Live)</a:t>
            </a:r>
          </a:p>
        </p:txBody>
      </p:sp>
      <p:sp useBgFill="1">
        <p:nvSpPr>
          <p:cNvPr id="28" name="Rounded Rectangle 27"/>
          <p:cNvSpPr/>
          <p:nvPr/>
        </p:nvSpPr>
        <p:spPr>
          <a:xfrm>
            <a:off x="5622008" y="2404472"/>
            <a:ext cx="2809810" cy="255389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 Management Services</a:t>
            </a:r>
          </a:p>
        </p:txBody>
      </p:sp>
      <p:cxnSp>
        <p:nvCxnSpPr>
          <p:cNvPr id="16" name="Straight Arrow Connector 15"/>
          <p:cNvCxnSpPr>
            <a:cxnSpLocks/>
            <a:stCxn id="29" idx="1"/>
            <a:endCxn id="15" idx="3"/>
          </p:cNvCxnSpPr>
          <p:nvPr/>
        </p:nvCxnSpPr>
        <p:spPr>
          <a:xfrm flipH="1">
            <a:off x="3091782" y="1786797"/>
            <a:ext cx="2513708" cy="12683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15" idx="3"/>
          </p:cNvCxnSpPr>
          <p:nvPr/>
        </p:nvCxnSpPr>
        <p:spPr>
          <a:xfrm flipH="1">
            <a:off x="3091782" y="2532167"/>
            <a:ext cx="2530226" cy="52293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1"/>
            <a:endCxn id="15" idx="3"/>
          </p:cNvCxnSpPr>
          <p:nvPr/>
        </p:nvCxnSpPr>
        <p:spPr>
          <a:xfrm flipH="1">
            <a:off x="3091782" y="1151227"/>
            <a:ext cx="2513708" cy="190387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1979917" y="2991968"/>
            <a:ext cx="1082870" cy="496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Curved Right Arrow 157"/>
          <p:cNvSpPr/>
          <p:nvPr/>
        </p:nvSpPr>
        <p:spPr>
          <a:xfrm>
            <a:off x="2514793" y="2828131"/>
            <a:ext cx="320040" cy="4954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EB57E3-2AB8-8E41-AC63-444EDC472691}"/>
              </a:ext>
            </a:extLst>
          </p:cNvPr>
          <p:cNvGrpSpPr/>
          <p:nvPr/>
        </p:nvGrpSpPr>
        <p:grpSpPr>
          <a:xfrm>
            <a:off x="10449158" y="2265616"/>
            <a:ext cx="1298894" cy="944440"/>
            <a:chOff x="5220177" y="2662905"/>
            <a:chExt cx="1269134" cy="738173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82EC35B6-E06A-1844-A6C8-4B028434248C}"/>
                </a:ext>
              </a:extLst>
            </p:cNvPr>
            <p:cNvSpPr/>
            <p:nvPr/>
          </p:nvSpPr>
          <p:spPr>
            <a:xfrm>
              <a:off x="5220177" y="2662905"/>
              <a:ext cx="1269134" cy="7381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5BF2266-0C71-2C41-9E79-0BD60A79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2" y="2742763"/>
              <a:ext cx="347018" cy="360626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1B05B79-5204-7746-BC07-D8CF53456233}"/>
                </a:ext>
              </a:extLst>
            </p:cNvPr>
            <p:cNvSpPr txBox="1"/>
            <p:nvPr/>
          </p:nvSpPr>
          <p:spPr>
            <a:xfrm>
              <a:off x="5248226" y="3139160"/>
              <a:ext cx="1234700" cy="1373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100" b="1" dirty="0"/>
                <a:t>7Now AWS Lambda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E961583-E511-3F48-85F3-1DBA60EF2CDC}"/>
              </a:ext>
            </a:extLst>
          </p:cNvPr>
          <p:cNvSpPr/>
          <p:nvPr/>
        </p:nvSpPr>
        <p:spPr>
          <a:xfrm>
            <a:off x="10551126" y="582269"/>
            <a:ext cx="986627" cy="1068385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7" name="Picture 14" descr="Image result for mongodb">
            <a:extLst>
              <a:ext uri="{FF2B5EF4-FFF2-40B4-BE49-F238E27FC236}">
                <a16:creationId xmlns:a16="http://schemas.microsoft.com/office/drawing/2014/main" id="{79299664-F862-1447-A6D1-1FD4D970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26" y="722029"/>
            <a:ext cx="707355" cy="4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5EB16B-B90A-C144-B049-A8A0ADDC1BF3}"/>
              </a:ext>
            </a:extLst>
          </p:cNvPr>
          <p:cNvSpPr txBox="1"/>
          <p:nvPr/>
        </p:nvSpPr>
        <p:spPr>
          <a:xfrm>
            <a:off x="10650626" y="1211872"/>
            <a:ext cx="119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MP Atlas MongoDB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515F6-200B-8B4A-B2F5-844D75E48183}"/>
              </a:ext>
            </a:extLst>
          </p:cNvPr>
          <p:cNvSpPr txBox="1"/>
          <p:nvPr/>
        </p:nvSpPr>
        <p:spPr>
          <a:xfrm>
            <a:off x="8008883" y="292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2FBEA5F3-BC84-A846-884C-0C047CAC167E}"/>
              </a:ext>
            </a:extLst>
          </p:cNvPr>
          <p:cNvSpPr/>
          <p:nvPr/>
        </p:nvSpPr>
        <p:spPr>
          <a:xfrm>
            <a:off x="1076214" y="2710220"/>
            <a:ext cx="949388" cy="68976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MP Clients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E316678-7CD3-2348-B6B7-A7C33DC6CC5D}"/>
              </a:ext>
            </a:extLst>
          </p:cNvPr>
          <p:cNvSpPr/>
          <p:nvPr/>
        </p:nvSpPr>
        <p:spPr>
          <a:xfrm>
            <a:off x="5186918" y="108646"/>
            <a:ext cx="3599273" cy="545592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82ED05-FDFF-0E45-8586-E85304103FCD}"/>
              </a:ext>
            </a:extLst>
          </p:cNvPr>
          <p:cNvSpPr txBox="1"/>
          <p:nvPr/>
        </p:nvSpPr>
        <p:spPr>
          <a:xfrm>
            <a:off x="6096000" y="5195240"/>
            <a:ext cx="151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 Place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86DA9A5-3232-B344-A153-97A6BF21A24D}"/>
              </a:ext>
            </a:extLst>
          </p:cNvPr>
          <p:cNvSpPr/>
          <p:nvPr/>
        </p:nvSpPr>
        <p:spPr>
          <a:xfrm>
            <a:off x="5605490" y="1659102"/>
            <a:ext cx="2818019" cy="2553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UserProfile Services</a:t>
            </a:r>
          </a:p>
        </p:txBody>
      </p:sp>
      <p:sp useBgFill="1">
        <p:nvSpPr>
          <p:cNvPr id="31" name="Rounded Rectangle 30">
            <a:extLst>
              <a:ext uri="{FF2B5EF4-FFF2-40B4-BE49-F238E27FC236}">
                <a16:creationId xmlns:a16="http://schemas.microsoft.com/office/drawing/2014/main" id="{130E25FF-D462-5142-819A-903868BDEDB0}"/>
              </a:ext>
            </a:extLst>
          </p:cNvPr>
          <p:cNvSpPr/>
          <p:nvPr/>
        </p:nvSpPr>
        <p:spPr>
          <a:xfrm>
            <a:off x="5581649" y="454575"/>
            <a:ext cx="2809810" cy="255389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MP Store Setup Services (Meta Data)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29420-FD38-2D4D-B6BC-3A59D019EEBC}"/>
              </a:ext>
            </a:extLst>
          </p:cNvPr>
          <p:cNvCxnSpPr>
            <a:cxnSpLocks/>
            <a:stCxn id="31" idx="1"/>
            <a:endCxn id="15" idx="3"/>
          </p:cNvCxnSpPr>
          <p:nvPr/>
        </p:nvCxnSpPr>
        <p:spPr>
          <a:xfrm flipH="1">
            <a:off x="3091782" y="582270"/>
            <a:ext cx="2489867" cy="247283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92B5D8-64E1-414E-B8A5-15481500BCDA}"/>
              </a:ext>
            </a:extLst>
          </p:cNvPr>
          <p:cNvSpPr txBox="1"/>
          <p:nvPr/>
        </p:nvSpPr>
        <p:spPr>
          <a:xfrm>
            <a:off x="799276" y="6488668"/>
            <a:ext cx="318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Services : Location Info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F59DA48-B1FF-5142-8169-156137C4B241}"/>
              </a:ext>
            </a:extLst>
          </p:cNvPr>
          <p:cNvSpPr/>
          <p:nvPr/>
        </p:nvSpPr>
        <p:spPr>
          <a:xfrm>
            <a:off x="5605489" y="4274557"/>
            <a:ext cx="2818019" cy="2553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Payment Services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A4AD58-F9E8-4649-8611-2871BD4F75E0}"/>
              </a:ext>
            </a:extLst>
          </p:cNvPr>
          <p:cNvSpPr/>
          <p:nvPr/>
        </p:nvSpPr>
        <p:spPr>
          <a:xfrm>
            <a:off x="5613799" y="3439098"/>
            <a:ext cx="2818019" cy="2553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 Services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309A854-2511-034B-9091-3B05A4F33089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 flipV="1">
            <a:off x="8391459" y="582270"/>
            <a:ext cx="2159667" cy="53419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D35524-9230-6448-B222-256D816E2C65}"/>
              </a:ext>
            </a:extLst>
          </p:cNvPr>
          <p:cNvCxnSpPr>
            <a:cxnSpLocks/>
            <a:stCxn id="35" idx="1"/>
            <a:endCxn id="21" idx="3"/>
          </p:cNvCxnSpPr>
          <p:nvPr/>
        </p:nvCxnSpPr>
        <p:spPr>
          <a:xfrm flipH="1">
            <a:off x="8423511" y="1116462"/>
            <a:ext cx="2127615" cy="3476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11FDE5-A824-B54B-86F6-60D65E520F5D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>
            <a:off x="8423509" y="1116462"/>
            <a:ext cx="2127617" cy="6703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662D9B2-B693-6645-B65B-886BDA4CE010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8431818" y="1116462"/>
            <a:ext cx="2119308" cy="141570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E9A6934-C70C-994E-9A4F-9B97431A6EA6}"/>
              </a:ext>
            </a:extLst>
          </p:cNvPr>
          <p:cNvCxnSpPr>
            <a:cxnSpLocks/>
            <a:stCxn id="87" idx="1"/>
            <a:endCxn id="28" idx="3"/>
          </p:cNvCxnSpPr>
          <p:nvPr/>
        </p:nvCxnSpPr>
        <p:spPr>
          <a:xfrm flipH="1" flipV="1">
            <a:off x="8431818" y="2532167"/>
            <a:ext cx="2017340" cy="20566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E6D711-1F94-274B-9689-AC6C31B642A8}"/>
              </a:ext>
            </a:extLst>
          </p:cNvPr>
          <p:cNvCxnSpPr>
            <a:cxnSpLocks/>
            <a:stCxn id="57" idx="1"/>
            <a:endCxn id="15" idx="3"/>
          </p:cNvCxnSpPr>
          <p:nvPr/>
        </p:nvCxnSpPr>
        <p:spPr>
          <a:xfrm flipH="1" flipV="1">
            <a:off x="3091782" y="3055103"/>
            <a:ext cx="2522017" cy="51169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F0C7008-BC53-6748-8F5D-C41D05CEA45B}"/>
              </a:ext>
            </a:extLst>
          </p:cNvPr>
          <p:cNvSpPr/>
          <p:nvPr/>
        </p:nvSpPr>
        <p:spPr>
          <a:xfrm>
            <a:off x="10530621" y="3592883"/>
            <a:ext cx="986627" cy="1068385"/>
          </a:xfrm>
          <a:prstGeom prst="roundRect">
            <a:avLst>
              <a:gd name="adj" fmla="val 9818"/>
            </a:avLst>
          </a:prstGeom>
          <a:solidFill>
            <a:schemeClr val="bg2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B8D44E-EEEB-C44E-B97B-8B314DE9D74E}"/>
              </a:ext>
            </a:extLst>
          </p:cNvPr>
          <p:cNvSpPr txBox="1"/>
          <p:nvPr/>
        </p:nvSpPr>
        <p:spPr>
          <a:xfrm>
            <a:off x="10551126" y="4014899"/>
            <a:ext cx="93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One Source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96580A-946A-2A45-AD83-BC44F0C2D32C}"/>
              </a:ext>
            </a:extLst>
          </p:cNvPr>
          <p:cNvCxnSpPr>
            <a:cxnSpLocks/>
            <a:stCxn id="92" idx="1"/>
            <a:endCxn id="57" idx="3"/>
          </p:cNvCxnSpPr>
          <p:nvPr/>
        </p:nvCxnSpPr>
        <p:spPr>
          <a:xfrm flipH="1" flipV="1">
            <a:off x="8431818" y="3566793"/>
            <a:ext cx="2098803" cy="56028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14FB5D9-4A58-394A-8FBB-C2D1FD7AA06B}"/>
              </a:ext>
            </a:extLst>
          </p:cNvPr>
          <p:cNvCxnSpPr>
            <a:cxnSpLocks/>
            <a:stCxn id="56" idx="1"/>
            <a:endCxn id="15" idx="3"/>
          </p:cNvCxnSpPr>
          <p:nvPr/>
        </p:nvCxnSpPr>
        <p:spPr>
          <a:xfrm flipH="1" flipV="1">
            <a:off x="3091782" y="3055103"/>
            <a:ext cx="2513707" cy="13471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0117F1-AE16-6F44-A2D7-985BB4141A5B}"/>
              </a:ext>
            </a:extLst>
          </p:cNvPr>
          <p:cNvCxnSpPr>
            <a:cxnSpLocks/>
            <a:stCxn id="87" idx="1"/>
            <a:endCxn id="56" idx="3"/>
          </p:cNvCxnSpPr>
          <p:nvPr/>
        </p:nvCxnSpPr>
        <p:spPr>
          <a:xfrm flipH="1">
            <a:off x="8423508" y="2737836"/>
            <a:ext cx="2025650" cy="16644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5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8831D-E47A-0341-983C-B9C89BDA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6" y="228878"/>
            <a:ext cx="8761656" cy="64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527" y="2815229"/>
            <a:ext cx="7613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ea typeface="+mj-ea"/>
                <a:cs typeface="+mj-cs"/>
              </a:rPr>
              <a:t>List of Collections in Databases </a:t>
            </a:r>
          </a:p>
        </p:txBody>
      </p:sp>
    </p:spTree>
    <p:extLst>
      <p:ext uri="{BB962C8B-B14F-4D97-AF65-F5344CB8AC3E}">
        <p14:creationId xmlns:p14="http://schemas.microsoft.com/office/powerpoint/2010/main" val="45788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CDBF95-BF45-6D46-9DDD-76F1A823C69C}"/>
              </a:ext>
            </a:extLst>
          </p:cNvPr>
          <p:cNvSpPr txBox="1"/>
          <p:nvPr/>
        </p:nvSpPr>
        <p:spPr>
          <a:xfrm>
            <a:off x="2689058" y="2241708"/>
            <a:ext cx="296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Orders Raw Data + status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Job Sync Status</a:t>
            </a:r>
          </a:p>
          <a:p>
            <a:endParaRPr lang="en-US" dirty="0"/>
          </a:p>
          <a:p>
            <a:r>
              <a:rPr lang="en-US" dirty="0"/>
              <a:t>Inventory</a:t>
            </a:r>
          </a:p>
          <a:p>
            <a:endParaRPr lang="en-US" dirty="0"/>
          </a:p>
          <a:p>
            <a:r>
              <a:rPr lang="en-US" dirty="0"/>
              <a:t>Store Details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01291-5D0C-7545-99DD-62D5A63F7C79}"/>
              </a:ext>
            </a:extLst>
          </p:cNvPr>
          <p:cNvSpPr txBox="1"/>
          <p:nvPr/>
        </p:nvSpPr>
        <p:spPr>
          <a:xfrm>
            <a:off x="8776252" y="2301946"/>
            <a:ext cx="28724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Payments</a:t>
            </a:r>
          </a:p>
          <a:p>
            <a:endParaRPr lang="en-US" dirty="0"/>
          </a:p>
          <a:p>
            <a:r>
              <a:rPr lang="en-US" dirty="0"/>
              <a:t>Store Details</a:t>
            </a:r>
          </a:p>
          <a:p>
            <a:endParaRPr lang="en-US" dirty="0"/>
          </a:p>
          <a:p>
            <a:r>
              <a:rPr lang="en-US" dirty="0"/>
              <a:t>Store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455DCE-BB5F-3547-A27F-2BAB3EA1EE54}"/>
              </a:ext>
            </a:extLst>
          </p:cNvPr>
          <p:cNvSpPr/>
          <p:nvPr/>
        </p:nvSpPr>
        <p:spPr>
          <a:xfrm>
            <a:off x="1829879" y="1023730"/>
            <a:ext cx="4266121" cy="408897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89E43A-11C7-104E-9BE9-1A9A6AEE32A3}"/>
              </a:ext>
            </a:extLst>
          </p:cNvPr>
          <p:cNvSpPr/>
          <p:nvPr/>
        </p:nvSpPr>
        <p:spPr>
          <a:xfrm>
            <a:off x="7295323" y="1093304"/>
            <a:ext cx="4266122" cy="401940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67484-43D1-974E-B63F-5BDA47681DC8}"/>
              </a:ext>
            </a:extLst>
          </p:cNvPr>
          <p:cNvSpPr txBox="1"/>
          <p:nvPr/>
        </p:nvSpPr>
        <p:spPr>
          <a:xfrm>
            <a:off x="2969805" y="5142827"/>
            <a:ext cx="14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 Place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AD094-3C23-214B-BE79-8DA44931920F}"/>
              </a:ext>
            </a:extLst>
          </p:cNvPr>
          <p:cNvSpPr txBox="1"/>
          <p:nvPr/>
        </p:nvSpPr>
        <p:spPr>
          <a:xfrm>
            <a:off x="9044148" y="5142827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7Now</a:t>
            </a:r>
          </a:p>
        </p:txBody>
      </p:sp>
      <p:pic>
        <p:nvPicPr>
          <p:cNvPr id="13" name="Picture 14" descr="Image result for mongodb">
            <a:extLst>
              <a:ext uri="{FF2B5EF4-FFF2-40B4-BE49-F238E27FC236}">
                <a16:creationId xmlns:a16="http://schemas.microsoft.com/office/drawing/2014/main" id="{6F7ACF13-2D4F-3049-81ED-9023E145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86" y="1286583"/>
            <a:ext cx="1379242" cy="9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result for mongodb">
            <a:extLst>
              <a:ext uri="{FF2B5EF4-FFF2-40B4-BE49-F238E27FC236}">
                <a16:creationId xmlns:a16="http://schemas.microsoft.com/office/drawing/2014/main" id="{B3AF8E40-E4CD-274A-AC6E-0E1A1931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61" y="1334192"/>
            <a:ext cx="1397479" cy="96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C549-16DE-5649-820F-BD8F77B0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38F4-4CAF-224E-B47B-D2440A5A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General :</a:t>
            </a:r>
          </a:p>
          <a:p>
            <a:r>
              <a:rPr lang="en-US" dirty="0"/>
              <a:t>Cancellation of Orders by 7-Eleven Store</a:t>
            </a:r>
          </a:p>
          <a:p>
            <a:r>
              <a:rPr lang="en-US" dirty="0"/>
              <a:t>Modifiers need to be included with products</a:t>
            </a:r>
          </a:p>
          <a:p>
            <a:r>
              <a:rPr lang="en-US" dirty="0"/>
              <a:t>Bundles &amp; Vendor funded Promos has to be handled, basket fee</a:t>
            </a:r>
          </a:p>
          <a:p>
            <a:r>
              <a:rPr lang="en-US" dirty="0"/>
              <a:t>Handling payments</a:t>
            </a:r>
          </a:p>
          <a:p>
            <a:r>
              <a:rPr lang="en-US" dirty="0"/>
              <a:t>Do we need do age verification for alcohol products</a:t>
            </a:r>
          </a:p>
          <a:p>
            <a:r>
              <a:rPr lang="en-US" dirty="0"/>
              <a:t>Who does Tax calculations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Technical :</a:t>
            </a:r>
            <a:endParaRPr lang="en-US" dirty="0"/>
          </a:p>
          <a:p>
            <a:r>
              <a:rPr lang="en-US" dirty="0"/>
              <a:t>Catalog refresh set up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9F13D-ACC0-474A-8CF7-589D7E869103}"/>
              </a:ext>
            </a:extLst>
          </p:cNvPr>
          <p:cNvSpPr txBox="1"/>
          <p:nvPr/>
        </p:nvSpPr>
        <p:spPr>
          <a:xfrm>
            <a:off x="1504533" y="3528038"/>
            <a:ext cx="558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Google Integration :</a:t>
            </a:r>
          </a:p>
        </p:txBody>
      </p:sp>
    </p:spTree>
    <p:extLst>
      <p:ext uri="{BB962C8B-B14F-4D97-AF65-F5344CB8AC3E}">
        <p14:creationId xmlns:p14="http://schemas.microsoft.com/office/powerpoint/2010/main" val="10979836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{FF45E6F5-12D0-C14C-B963-CCC3E7EB8162}tf10001072</Template>
  <TotalTime>36205</TotalTime>
  <Words>195</Words>
  <Application>Microsoft Macintosh PowerPoint</Application>
  <PresentationFormat>Widescreen</PresentationFormat>
  <Paragraphs>83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Helvetica Neue</vt:lpstr>
      <vt:lpstr>Verdana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ivc15074adm</dc:creator>
  <cp:lastModifiedBy>Yalamanchili, Srinivas - Other</cp:lastModifiedBy>
  <cp:revision>759</cp:revision>
  <dcterms:created xsi:type="dcterms:W3CDTF">2017-03-24T18:55:08Z</dcterms:created>
  <dcterms:modified xsi:type="dcterms:W3CDTF">2019-08-29T04:02:22Z</dcterms:modified>
</cp:coreProperties>
</file>